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64" r:id="rId5"/>
    <p:sldId id="278" r:id="rId6"/>
    <p:sldId id="265" r:id="rId7"/>
    <p:sldId id="279" r:id="rId8"/>
    <p:sldId id="266" r:id="rId9"/>
    <p:sldId id="267" r:id="rId10"/>
    <p:sldId id="269" r:id="rId11"/>
    <p:sldId id="274" r:id="rId12"/>
    <p:sldId id="270" r:id="rId13"/>
    <p:sldId id="271" r:id="rId14"/>
    <p:sldId id="275" r:id="rId15"/>
    <p:sldId id="276" r:id="rId16"/>
    <p:sldId id="27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0"/>
    <p:restoredTop sz="94628"/>
  </p:normalViewPr>
  <p:slideViewPr>
    <p:cSldViewPr>
      <p:cViewPr varScale="1">
        <p:scale>
          <a:sx n="136" d="100"/>
          <a:sy n="136" d="100"/>
        </p:scale>
        <p:origin x="200" y="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2F35C-DB1A-0F4B-9C78-04D4FD2A66D0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3AF8-5919-8847-8479-FB780300B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0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A3AF8-5919-8847-8479-FB780300B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E01C-7FD5-4776-9568-E887F7458F2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3E4D3F-6DE7-7340-A128-D2809B0DD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ransition advTm="30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1140"/>
      </p:ext>
    </p:extLst>
  </p:cSld>
  <p:clrMapOvr>
    <a:masterClrMapping/>
  </p:clrMapOvr>
  <p:transition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9814"/>
      </p:ext>
    </p:extLst>
  </p:cSld>
  <p:clrMapOvr>
    <a:masterClrMapping/>
  </p:clrMapOvr>
  <p:transition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1</Words>
  <Application>Microsoft Macintosh PowerPoint</Application>
  <PresentationFormat>Экран (16:9)</PresentationFormat>
  <Paragraphs>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rastorguev</dc:creator>
  <cp:lastModifiedBy>Андрей Хомяков</cp:lastModifiedBy>
  <cp:revision>133</cp:revision>
  <dcterms:created xsi:type="dcterms:W3CDTF">2018-05-16T15:35:17Z</dcterms:created>
  <dcterms:modified xsi:type="dcterms:W3CDTF">2021-10-09T08:31:07Z</dcterms:modified>
</cp:coreProperties>
</file>